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CONSERVATION OF ENVIRONMENT</a:t>
            </a:r>
            <a:endParaRPr lang="th-TH" dirty="0"/>
          </a:p>
        </p:txBody>
      </p:sp>
      <p:sp>
        <p:nvSpPr>
          <p:cNvPr id="3" name="Subtitle 2"/>
          <p:cNvSpPr>
            <a:spLocks noGrp="1"/>
          </p:cNvSpPr>
          <p:nvPr>
            <p:ph type="subTitle" idx="1"/>
          </p:nvPr>
        </p:nvSpPr>
        <p:spPr/>
        <p:txBody>
          <a:bodyPr/>
          <a:lstStyle/>
          <a:p>
            <a:endParaRPr lang="th-TH"/>
          </a:p>
        </p:txBody>
      </p:sp>
    </p:spTree>
    <p:extLst>
      <p:ext uri="{BB962C8B-B14F-4D97-AF65-F5344CB8AC3E}">
        <p14:creationId xmlns:p14="http://schemas.microsoft.com/office/powerpoint/2010/main" val="3682774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th-TH" dirty="0"/>
          </a:p>
        </p:txBody>
      </p:sp>
      <p:sp>
        <p:nvSpPr>
          <p:cNvPr id="3" name="Content Placeholder 2"/>
          <p:cNvSpPr>
            <a:spLocks noGrp="1"/>
          </p:cNvSpPr>
          <p:nvPr>
            <p:ph idx="1"/>
          </p:nvPr>
        </p:nvSpPr>
        <p:spPr/>
        <p:txBody>
          <a:bodyPr/>
          <a:lstStyle/>
          <a:p>
            <a:pPr algn="just"/>
            <a:r>
              <a:rPr lang="en-US" dirty="0" smtClean="0"/>
              <a:t>Conservation is defined as “</a:t>
            </a:r>
            <a:r>
              <a:rPr lang="en-US" i="1" dirty="0" smtClean="0"/>
              <a:t>judicious use, preservation and management of natural resources for the benefit of all life including mankind so that it may yield sustainable benefit to present generation while maintaining its potential to meet the needs and aspirations of future generations</a:t>
            </a:r>
            <a:r>
              <a:rPr lang="en-US" dirty="0" smtClean="0"/>
              <a:t>”</a:t>
            </a:r>
            <a:endParaRPr lang="th-TH" dirty="0"/>
          </a:p>
        </p:txBody>
      </p:sp>
    </p:spTree>
    <p:extLst>
      <p:ext uri="{BB962C8B-B14F-4D97-AF65-F5344CB8AC3E}">
        <p14:creationId xmlns:p14="http://schemas.microsoft.com/office/powerpoint/2010/main" val="273452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conservation</a:t>
            </a:r>
            <a:endParaRPr lang="th-TH" dirty="0"/>
          </a:p>
        </p:txBody>
      </p:sp>
      <p:sp>
        <p:nvSpPr>
          <p:cNvPr id="3" name="Content Placeholder 2"/>
          <p:cNvSpPr>
            <a:spLocks noGrp="1"/>
          </p:cNvSpPr>
          <p:nvPr>
            <p:ph idx="1"/>
          </p:nvPr>
        </p:nvSpPr>
        <p:spPr/>
        <p:txBody>
          <a:bodyPr/>
          <a:lstStyle/>
          <a:p>
            <a:r>
              <a:rPr lang="en-US" dirty="0" smtClean="0"/>
              <a:t>Maintain quality environment</a:t>
            </a:r>
          </a:p>
          <a:p>
            <a:r>
              <a:rPr lang="en-US" dirty="0" smtClean="0"/>
              <a:t>Maintain continuous yield</a:t>
            </a:r>
          </a:p>
          <a:p>
            <a:r>
              <a:rPr lang="en-US" dirty="0" smtClean="0"/>
              <a:t>Take care of evolution</a:t>
            </a:r>
            <a:endParaRPr lang="th-TH" dirty="0"/>
          </a:p>
        </p:txBody>
      </p:sp>
    </p:spTree>
    <p:extLst>
      <p:ext uri="{BB962C8B-B14F-4D97-AF65-F5344CB8AC3E}">
        <p14:creationId xmlns:p14="http://schemas.microsoft.com/office/powerpoint/2010/main" val="2688937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bjectives</a:t>
            </a:r>
            <a:endParaRPr lang="th-TH" dirty="0"/>
          </a:p>
        </p:txBody>
      </p:sp>
      <p:sp>
        <p:nvSpPr>
          <p:cNvPr id="3" name="Content Placeholder 2"/>
          <p:cNvSpPr>
            <a:spLocks noGrp="1"/>
          </p:cNvSpPr>
          <p:nvPr>
            <p:ph idx="1"/>
          </p:nvPr>
        </p:nvSpPr>
        <p:spPr/>
        <p:txBody>
          <a:bodyPr/>
          <a:lstStyle/>
          <a:p>
            <a:r>
              <a:rPr lang="en-US" dirty="0" smtClean="0"/>
              <a:t>Maintain ecological processes and life support systems</a:t>
            </a:r>
          </a:p>
          <a:p>
            <a:r>
              <a:rPr lang="en-US" dirty="0" smtClean="0"/>
              <a:t>Preserve genetic diversity</a:t>
            </a:r>
          </a:p>
          <a:p>
            <a:r>
              <a:rPr lang="en-US" dirty="0" smtClean="0"/>
              <a:t>Sustainable utilization of species and ecosystems</a:t>
            </a:r>
            <a:endParaRPr lang="th-TH" dirty="0"/>
          </a:p>
        </p:txBody>
      </p:sp>
    </p:spTree>
    <p:extLst>
      <p:ext uri="{BB962C8B-B14F-4D97-AF65-F5344CB8AC3E}">
        <p14:creationId xmlns:p14="http://schemas.microsoft.com/office/powerpoint/2010/main" val="2894912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development</a:t>
            </a:r>
            <a:endParaRPr lang="th-TH" dirty="0"/>
          </a:p>
        </p:txBody>
      </p:sp>
      <p:sp>
        <p:nvSpPr>
          <p:cNvPr id="3" name="Content Placeholder 2"/>
          <p:cNvSpPr>
            <a:spLocks noGrp="1"/>
          </p:cNvSpPr>
          <p:nvPr>
            <p:ph idx="1"/>
          </p:nvPr>
        </p:nvSpPr>
        <p:spPr/>
        <p:txBody>
          <a:bodyPr>
            <a:normAutofit lnSpcReduction="10000"/>
          </a:bodyPr>
          <a:lstStyle/>
          <a:p>
            <a:r>
              <a:rPr lang="en-US" dirty="0" smtClean="0"/>
              <a:t>Brought by World Commission on Environment and Development (</a:t>
            </a:r>
            <a:r>
              <a:rPr lang="en-US" dirty="0" err="1" smtClean="0"/>
              <a:t>Brundtland</a:t>
            </a:r>
            <a:r>
              <a:rPr lang="en-US" dirty="0" smtClean="0"/>
              <a:t> Commission) in 1987 under report “Our Common Future”</a:t>
            </a:r>
          </a:p>
          <a:p>
            <a:r>
              <a:rPr lang="en-US" dirty="0" smtClean="0"/>
              <a:t>Sustainable development is the “development that seeks to meet the needs and aspirations of the present generation without compromising the ability to meet those of future generation”</a:t>
            </a:r>
            <a:endParaRPr lang="th-TH" dirty="0"/>
          </a:p>
        </p:txBody>
      </p:sp>
    </p:spTree>
    <p:extLst>
      <p:ext uri="{BB962C8B-B14F-4D97-AF65-F5344CB8AC3E}">
        <p14:creationId xmlns:p14="http://schemas.microsoft.com/office/powerpoint/2010/main" val="19496157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Sustainable development includes--</a:t>
            </a:r>
            <a:endParaRPr lang="th-TH" dirty="0"/>
          </a:p>
        </p:txBody>
      </p:sp>
      <p:sp>
        <p:nvSpPr>
          <p:cNvPr id="3" name="Content Placeholder 2"/>
          <p:cNvSpPr>
            <a:spLocks noGrp="1"/>
          </p:cNvSpPr>
          <p:nvPr>
            <p:ph idx="1"/>
          </p:nvPr>
        </p:nvSpPr>
        <p:spPr/>
        <p:txBody>
          <a:bodyPr/>
          <a:lstStyle/>
          <a:p>
            <a:r>
              <a:rPr lang="en-US" dirty="0" smtClean="0"/>
              <a:t>Reduce excessive use of resources</a:t>
            </a:r>
          </a:p>
          <a:p>
            <a:r>
              <a:rPr lang="en-US" dirty="0" smtClean="0"/>
              <a:t>Enhancing resource conservation</a:t>
            </a:r>
          </a:p>
          <a:p>
            <a:r>
              <a:rPr lang="en-US" dirty="0" smtClean="0"/>
              <a:t>Scientific management</a:t>
            </a:r>
          </a:p>
          <a:p>
            <a:r>
              <a:rPr lang="en-US" dirty="0" smtClean="0"/>
              <a:t>Planting more trees</a:t>
            </a:r>
          </a:p>
          <a:p>
            <a:r>
              <a:rPr lang="en-US" dirty="0" smtClean="0"/>
              <a:t>Use more environment friendly material</a:t>
            </a:r>
            <a:endParaRPr lang="th-TH" dirty="0"/>
          </a:p>
        </p:txBody>
      </p:sp>
    </p:spTree>
    <p:extLst>
      <p:ext uri="{BB962C8B-B14F-4D97-AF65-F5344CB8AC3E}">
        <p14:creationId xmlns:p14="http://schemas.microsoft.com/office/powerpoint/2010/main" val="317322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Use of renewable resources for sustainable development</a:t>
            </a:r>
            <a:endParaRPr lang="th-TH" dirty="0"/>
          </a:p>
        </p:txBody>
      </p:sp>
      <p:sp>
        <p:nvSpPr>
          <p:cNvPr id="3" name="Content Placeholder 2"/>
          <p:cNvSpPr>
            <a:spLocks noGrp="1"/>
          </p:cNvSpPr>
          <p:nvPr>
            <p:ph idx="1"/>
          </p:nvPr>
        </p:nvSpPr>
        <p:spPr/>
        <p:txBody>
          <a:bodyPr/>
          <a:lstStyle/>
          <a:p>
            <a:r>
              <a:rPr lang="en-US" dirty="0" smtClean="0"/>
              <a:t>Hydropower</a:t>
            </a:r>
          </a:p>
          <a:p>
            <a:r>
              <a:rPr lang="en-US" dirty="0" smtClean="0"/>
              <a:t>Solar energy</a:t>
            </a:r>
          </a:p>
          <a:p>
            <a:r>
              <a:rPr lang="en-US" dirty="0" smtClean="0"/>
              <a:t>Wind power</a:t>
            </a:r>
          </a:p>
          <a:p>
            <a:r>
              <a:rPr lang="en-US" dirty="0" smtClean="0"/>
              <a:t>Biomass fuel</a:t>
            </a:r>
          </a:p>
          <a:p>
            <a:r>
              <a:rPr lang="en-US" dirty="0" smtClean="0"/>
              <a:t>Geothermal energy</a:t>
            </a:r>
            <a:endParaRPr lang="th-TH" dirty="0"/>
          </a:p>
        </p:txBody>
      </p:sp>
    </p:spTree>
    <p:extLst>
      <p:ext uri="{BB962C8B-B14F-4D97-AF65-F5344CB8AC3E}">
        <p14:creationId xmlns:p14="http://schemas.microsoft.com/office/powerpoint/2010/main" val="1948941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Strategies for conservation of environment</a:t>
            </a:r>
            <a:endParaRPr lang="th-TH" dirty="0"/>
          </a:p>
        </p:txBody>
      </p:sp>
      <p:sp>
        <p:nvSpPr>
          <p:cNvPr id="3" name="Content Placeholder 2"/>
          <p:cNvSpPr>
            <a:spLocks noGrp="1"/>
          </p:cNvSpPr>
          <p:nvPr>
            <p:ph idx="1"/>
          </p:nvPr>
        </p:nvSpPr>
        <p:spPr/>
        <p:txBody>
          <a:bodyPr>
            <a:normAutofit lnSpcReduction="10000"/>
          </a:bodyPr>
          <a:lstStyle/>
          <a:p>
            <a:r>
              <a:rPr lang="en-US" dirty="0" smtClean="0"/>
              <a:t>Special Interest Conservation Policy</a:t>
            </a:r>
          </a:p>
          <a:p>
            <a:pPr marL="0" indent="0">
              <a:buNone/>
            </a:pPr>
            <a:r>
              <a:rPr lang="en-US" dirty="0"/>
              <a:t>	</a:t>
            </a:r>
            <a:r>
              <a:rPr lang="en-US" dirty="0" smtClean="0"/>
              <a:t>conserve resources which are in short 	supply and needs to be given more 	attention</a:t>
            </a:r>
          </a:p>
          <a:p>
            <a:r>
              <a:rPr lang="en-US" dirty="0" smtClean="0"/>
              <a:t>Total Ecosystem Conservation Policy</a:t>
            </a:r>
          </a:p>
          <a:p>
            <a:pPr marL="0" indent="0">
              <a:buNone/>
            </a:pPr>
            <a:r>
              <a:rPr lang="en-US" dirty="0"/>
              <a:t> </a:t>
            </a:r>
            <a:r>
              <a:rPr lang="en-US" dirty="0" smtClean="0"/>
              <a:t>         aims at protecting and using the resources 	available in the whole ecosystem rather 	than making pick and choose principle of 	conservation</a:t>
            </a:r>
            <a:endParaRPr lang="th-TH" dirty="0"/>
          </a:p>
        </p:txBody>
      </p:sp>
    </p:spTree>
    <p:extLst>
      <p:ext uri="{BB962C8B-B14F-4D97-AF65-F5344CB8AC3E}">
        <p14:creationId xmlns:p14="http://schemas.microsoft.com/office/powerpoint/2010/main" val="3716301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sp>
        <p:nvSpPr>
          <p:cNvPr id="3" name="Content Placeholder 2"/>
          <p:cNvSpPr>
            <a:spLocks noGrp="1"/>
          </p:cNvSpPr>
          <p:nvPr>
            <p:ph idx="1"/>
          </p:nvPr>
        </p:nvSpPr>
        <p:spPr>
          <a:xfrm>
            <a:off x="457200" y="228600"/>
            <a:ext cx="8229600" cy="5897563"/>
          </a:xfrm>
        </p:spPr>
        <p:txBody>
          <a:bodyPr>
            <a:normAutofit fontScale="92500" lnSpcReduction="10000"/>
          </a:bodyPr>
          <a:lstStyle/>
          <a:p>
            <a:r>
              <a:rPr lang="en-US" dirty="0" smtClean="0"/>
              <a:t>CONSERVATION OF AIR</a:t>
            </a:r>
          </a:p>
          <a:p>
            <a:r>
              <a:rPr lang="en-US" dirty="0" smtClean="0"/>
              <a:t>CONSERVATIONOF WATER</a:t>
            </a:r>
          </a:p>
          <a:p>
            <a:r>
              <a:rPr lang="en-US" dirty="0" smtClean="0"/>
              <a:t>CONSERVATION OF WILDLIFE</a:t>
            </a:r>
          </a:p>
          <a:p>
            <a:pPr marL="0" indent="0">
              <a:buNone/>
            </a:pPr>
            <a:r>
              <a:rPr lang="en-US" dirty="0"/>
              <a:t>	</a:t>
            </a:r>
            <a:r>
              <a:rPr lang="en-US" dirty="0" smtClean="0"/>
              <a:t>national parks</a:t>
            </a:r>
          </a:p>
          <a:p>
            <a:pPr marL="0" indent="0">
              <a:buNone/>
            </a:pPr>
            <a:r>
              <a:rPr lang="en-US" dirty="0"/>
              <a:t>	</a:t>
            </a:r>
            <a:r>
              <a:rPr lang="en-US" dirty="0" smtClean="0"/>
              <a:t>wild life sanctuaries</a:t>
            </a:r>
          </a:p>
          <a:p>
            <a:pPr marL="0" indent="0">
              <a:buNone/>
            </a:pPr>
            <a:r>
              <a:rPr lang="en-US" dirty="0"/>
              <a:t>	</a:t>
            </a:r>
            <a:r>
              <a:rPr lang="en-US" dirty="0" smtClean="0"/>
              <a:t>biosphere reserves</a:t>
            </a:r>
          </a:p>
          <a:p>
            <a:pPr marL="0" indent="0">
              <a:buNone/>
            </a:pPr>
            <a:r>
              <a:rPr lang="en-US" dirty="0"/>
              <a:t>	</a:t>
            </a:r>
            <a:r>
              <a:rPr lang="en-US" dirty="0" smtClean="0"/>
              <a:t>government organizations (Elephant;1879, 	Indian Board of Wildlife;1952, National 	Wildlife Action Plan;1982)</a:t>
            </a:r>
          </a:p>
          <a:p>
            <a:pPr marL="0" indent="0">
              <a:buNone/>
            </a:pPr>
            <a:r>
              <a:rPr lang="en-US" dirty="0"/>
              <a:t>	</a:t>
            </a:r>
            <a:r>
              <a:rPr lang="en-US" dirty="0" smtClean="0"/>
              <a:t>non-government </a:t>
            </a:r>
            <a:r>
              <a:rPr lang="en-US" smtClean="0"/>
              <a:t>organizations 	(</a:t>
            </a:r>
            <a:r>
              <a:rPr lang="en-US" dirty="0" smtClean="0"/>
              <a:t>BNHS;1883, WPSI;1958, WWFN </a:t>
            </a:r>
            <a:r>
              <a:rPr lang="en-US" smtClean="0"/>
              <a:t>and 	NR;1969)</a:t>
            </a:r>
            <a:endParaRPr lang="th-TH" dirty="0"/>
          </a:p>
        </p:txBody>
      </p:sp>
    </p:spTree>
    <p:extLst>
      <p:ext uri="{BB962C8B-B14F-4D97-AF65-F5344CB8AC3E}">
        <p14:creationId xmlns:p14="http://schemas.microsoft.com/office/powerpoint/2010/main" val="4804413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187</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CONSERVATION OF ENVIRONMENT</vt:lpstr>
      <vt:lpstr>Introduction</vt:lpstr>
      <vt:lpstr>Aims of conservation</vt:lpstr>
      <vt:lpstr>Objectives</vt:lpstr>
      <vt:lpstr>Sustainable development</vt:lpstr>
      <vt:lpstr>Sustainable development includes--</vt:lpstr>
      <vt:lpstr>Use of renewable resources for sustainable development</vt:lpstr>
      <vt:lpstr>Strategies for conservation of environment</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CONSERVATION OF ENVIRONMENT</dc:title>
  <dc:creator>RADHA</dc:creator>
  <cp:lastModifiedBy>ADMIN</cp:lastModifiedBy>
  <cp:revision>3</cp:revision>
  <dcterms:created xsi:type="dcterms:W3CDTF">2006-08-16T00:00:00Z</dcterms:created>
  <dcterms:modified xsi:type="dcterms:W3CDTF">2017-01-17T14:33:50Z</dcterms:modified>
</cp:coreProperties>
</file>